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59" r:id="rId11"/>
    <p:sldId id="272" r:id="rId12"/>
    <p:sldId id="273" r:id="rId13"/>
    <p:sldId id="274" r:id="rId14"/>
    <p:sldId id="275" r:id="rId15"/>
    <p:sldId id="276" r:id="rId16"/>
    <p:sldId id="277" r:id="rId17"/>
    <p:sldId id="260" r:id="rId18"/>
    <p:sldId id="261" r:id="rId19"/>
    <p:sldId id="262" r:id="rId20"/>
    <p:sldId id="263" r:id="rId21"/>
    <p:sldId id="264" r:id="rId22"/>
    <p:sldId id="265" r:id="rId23"/>
    <p:sldId id="279" r:id="rId2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1522" y="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82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7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58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09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5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65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4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35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4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1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66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F4129-99D1-4D3D-ADBB-87E26A3FDE2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1D629-5569-466B-92B7-D6741F375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38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LEGO CAMP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第一周會議報告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:5/5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8965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心裡有鬼機構組裝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2C473C-CFF1-4ADC-AA1F-0B840D0FC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229" y1="25054" x2="43229" y2="25054"/>
                        <a14:backgroundMark x1="76250" y1="41830" x2="62656" y2="31917"/>
                        <a14:backgroundMark x1="62656" y1="31917" x2="79167" y2="18627"/>
                        <a14:backgroundMark x1="79167" y1="18627" x2="83698" y2="28105"/>
                        <a14:backgroundMark x1="83698" y1="28105" x2="81927" y2="38235"/>
                        <a14:backgroundMark x1="41094" y1="44118" x2="40990" y2="43682"/>
                        <a14:backgroundMark x1="49635" y1="44009" x2="49427" y2="44118"/>
                        <a14:backgroundMark x1="42917" y1="66013" x2="42917" y2="66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5" y="846138"/>
            <a:ext cx="14343529" cy="6857999"/>
          </a:xfrm>
        </p:spPr>
      </p:pic>
    </p:spTree>
    <p:extLst>
      <p:ext uri="{BB962C8B-B14F-4D97-AF65-F5344CB8AC3E}">
        <p14:creationId xmlns:p14="http://schemas.microsoft.com/office/powerpoint/2010/main" val="416333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心裡有鬼機構組裝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B295EE0-8EEE-4C40-93BE-CA9574FD3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021" y1="48366" x2="29896" y2="62092"/>
                        <a14:backgroundMark x1="77448" y1="41612" x2="81615" y2="59259"/>
                        <a14:backgroundMark x1="51042" y1="46950" x2="51042" y2="46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6" y="846138"/>
            <a:ext cx="14343531" cy="6858000"/>
          </a:xfrm>
        </p:spPr>
      </p:pic>
    </p:spTree>
    <p:extLst>
      <p:ext uri="{BB962C8B-B14F-4D97-AF65-F5344CB8AC3E}">
        <p14:creationId xmlns:p14="http://schemas.microsoft.com/office/powerpoint/2010/main" val="150133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心裡有鬼機構組裝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9270A7C-BDFC-40BF-AEEF-D00CC2767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9167" y1="44553" x2="33281" y2="44118"/>
                        <a14:backgroundMark x1="33281" y1="44118" x2="33385" y2="44009"/>
                        <a14:backgroundMark x1="48958" y1="46187" x2="50938" y2="45098"/>
                        <a14:backgroundMark x1="74948" y1="45752" x2="84167" y2="50436"/>
                        <a14:backgroundMark x1="56458" y1="47168" x2="56615" y2="44880"/>
                        <a14:backgroundMark x1="56927" y1="41939" x2="56927" y2="41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5" y="846138"/>
            <a:ext cx="14343529" cy="6857999"/>
          </a:xfrm>
        </p:spPr>
      </p:pic>
    </p:spTree>
    <p:extLst>
      <p:ext uri="{BB962C8B-B14F-4D97-AF65-F5344CB8AC3E}">
        <p14:creationId xmlns:p14="http://schemas.microsoft.com/office/powerpoint/2010/main" val="376460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心裡有鬼機構組裝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242D7F5-6CB1-4AA7-ABED-2C1DE59A1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9583" y1="48693" x2="49583" y2="48693"/>
                        <a14:backgroundMark x1="47240" y1="43355" x2="47240" y2="43355"/>
                        <a14:backgroundMark x1="54896" y1="43464" x2="54792" y2="43028"/>
                        <a14:backgroundMark x1="43281" y1="42702" x2="43281" y2="42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5" y="846138"/>
            <a:ext cx="14343529" cy="6857999"/>
          </a:xfrm>
        </p:spPr>
      </p:pic>
    </p:spTree>
    <p:extLst>
      <p:ext uri="{BB962C8B-B14F-4D97-AF65-F5344CB8AC3E}">
        <p14:creationId xmlns:p14="http://schemas.microsoft.com/office/powerpoint/2010/main" val="343124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心裡有鬼機構組裝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3654AA8-229E-4930-A529-C1DFEFEEE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0000" y1="44771" x2="53698" y2="44771"/>
                        <a14:backgroundMark x1="50938" y1="42593" x2="54479" y2="42593"/>
                        <a14:backgroundMark x1="43802" y1="45861" x2="43229" y2="40305"/>
                        <a14:backgroundMark x1="61615" y1="57190" x2="61615" y2="57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5" y="846138"/>
            <a:ext cx="14343529" cy="6857999"/>
          </a:xfrm>
        </p:spPr>
      </p:pic>
    </p:spTree>
    <p:extLst>
      <p:ext uri="{BB962C8B-B14F-4D97-AF65-F5344CB8AC3E}">
        <p14:creationId xmlns:p14="http://schemas.microsoft.com/office/powerpoint/2010/main" val="3314791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心裡有鬼機構組裝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7A4CE05-922A-4E22-8E13-8FF3D061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3" b="92048" l="10000" r="90000">
                        <a14:foregroundMark x1="50260" y1="89216" x2="50208" y2="92048"/>
                        <a14:foregroundMark x1="38698" y1="12418" x2="38021" y2="9041"/>
                        <a14:foregroundMark x1="60052" y1="12200" x2="58698" y2="7190"/>
                        <a14:foregroundMark x1="39635" y1="6863" x2="38646" y2="7298"/>
                        <a14:foregroundMark x1="43281" y1="85730" x2="41771" y2="85730"/>
                        <a14:foregroundMark x1="41510" y1="85730" x2="40260" y2="85185"/>
                        <a14:foregroundMark x1="54740" y1="85512" x2="57552" y2="85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267" y="1417638"/>
            <a:ext cx="11378534" cy="5440361"/>
          </a:xfrm>
        </p:spPr>
      </p:pic>
    </p:spTree>
    <p:extLst>
      <p:ext uri="{BB962C8B-B14F-4D97-AF65-F5344CB8AC3E}">
        <p14:creationId xmlns:p14="http://schemas.microsoft.com/office/powerpoint/2010/main" val="241028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心裡有鬼機構組裝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DE41609-7E8C-49AD-B598-E5287A9AF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31" b="91612" l="10000" r="90000">
                        <a14:foregroundMark x1="40573" y1="35403" x2="40885" y2="43464"/>
                        <a14:foregroundMark x1="40729" y1="7298" x2="41042" y2="10240"/>
                        <a14:foregroundMark x1="61094" y1="5773" x2="61406" y2="8932"/>
                        <a14:foregroundMark x1="40260" y1="6972" x2="39375" y2="4139"/>
                        <a14:foregroundMark x1="63906" y1="41830" x2="62187" y2="35076"/>
                        <a14:foregroundMark x1="52292" y1="82244" x2="50781" y2="91612"/>
                        <a14:backgroundMark x1="16979" y1="28649" x2="29010" y2="70261"/>
                        <a14:backgroundMark x1="56406" y1="83878" x2="56719" y2="83769"/>
                        <a14:backgroundMark x1="44948" y1="83769" x2="44844" y2="8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268" y="1417638"/>
            <a:ext cx="11378536" cy="5440362"/>
          </a:xfrm>
        </p:spPr>
      </p:pic>
    </p:spTree>
    <p:extLst>
      <p:ext uri="{BB962C8B-B14F-4D97-AF65-F5344CB8AC3E}">
        <p14:creationId xmlns:p14="http://schemas.microsoft.com/office/powerpoint/2010/main" val="74163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舊機台機構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1B976C-874B-414D-8B59-5976B7E1B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8" b="92690" l="9953" r="89980">
                        <a14:foregroundMark x1="47664" y1="10379" x2="47732" y2="8303"/>
                        <a14:foregroundMark x1="47393" y1="10289" x2="47393" y2="11282"/>
                        <a14:foregroundMark x1="47529" y1="10560" x2="47326" y2="16787"/>
                        <a14:foregroundMark x1="59242" y1="10018" x2="58903" y2="6318"/>
                        <a14:foregroundMark x1="47393" y1="10921" x2="47123" y2="11552"/>
                        <a14:foregroundMark x1="29926" y1="71751" x2="29926" y2="71751"/>
                        <a14:foregroundMark x1="31144" y1="73375" x2="29248" y2="73917"/>
                        <a14:foregroundMark x1="29113" y1="75722" x2="28842" y2="75632"/>
                        <a14:foregroundMark x1="75829" y1="69495" x2="76168" y2="69765"/>
                        <a14:foregroundMark x1="76439" y1="70668" x2="76913" y2="69314"/>
                        <a14:foregroundMark x1="76303" y1="71841" x2="75694" y2="72112"/>
                        <a14:foregroundMark x1="77251" y1="67870" x2="77387" y2="67329"/>
                        <a14:foregroundMark x1="39946" y1="63538" x2="40691" y2="63628"/>
                        <a14:foregroundMark x1="48003" y1="89170" x2="47935" y2="91877"/>
                        <a14:foregroundMark x1="57481" y1="90433" x2="57481" y2="92599"/>
                        <a14:foregroundMark x1="48003" y1="91426" x2="47867" y2="92690"/>
                        <a14:foregroundMark x1="48206" y1="84657" x2="48409" y2="86643"/>
                        <a14:backgroundMark x1="42789" y1="79783" x2="42045" y2="74819"/>
                        <a14:backgroundMark x1="41435" y1="70939" x2="41435" y2="72834"/>
                        <a14:backgroundMark x1="53690" y1="93592" x2="51456" y2="82762"/>
                        <a14:backgroundMark x1="51456" y1="82762" x2="53961" y2="88538"/>
                        <a14:backgroundMark x1="71158" y1="85289" x2="63507" y2="76895"/>
                        <a14:backgroundMark x1="63507" y1="76895" x2="71496" y2="78520"/>
                        <a14:backgroundMark x1="71496" y1="78520" x2="70481" y2="84657"/>
                        <a14:backgroundMark x1="42654" y1="70217" x2="42519" y2="70036"/>
                        <a14:backgroundMark x1="42654" y1="67870" x2="42993" y2="67238"/>
                        <a14:backgroundMark x1="44279" y1="66426" x2="44211" y2="64801"/>
                        <a14:backgroundMark x1="37441" y1="72563" x2="36967" y2="71209"/>
                        <a14:backgroundMark x1="36357" y1="71480" x2="36222" y2="70848"/>
                        <a14:backgroundMark x1="66757" y1="71480" x2="62221" y2="65794"/>
                        <a14:backgroundMark x1="62356" y1="66787" x2="62153" y2="65975"/>
                        <a14:backgroundMark x1="61882" y1="66968" x2="62153" y2="65162"/>
                        <a14:backgroundMark x1="61341" y1="64801" x2="61950" y2="64711"/>
                        <a14:backgroundMark x1="70955" y1="72383" x2="70345" y2="70126"/>
                        <a14:backgroundMark x1="36154" y1="72563" x2="35680" y2="70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72" y="1600200"/>
            <a:ext cx="6033255" cy="4525963"/>
          </a:xfrm>
        </p:spPr>
      </p:pic>
    </p:spTree>
    <p:extLst>
      <p:ext uri="{BB962C8B-B14F-4D97-AF65-F5344CB8AC3E}">
        <p14:creationId xmlns:p14="http://schemas.microsoft.com/office/powerpoint/2010/main" val="4140670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舊機台機構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09B08B5-E452-49B2-9033-CE424D9BA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8" b="89982" l="5823" r="93771">
                        <a14:foregroundMark x1="24848" y1="29964" x2="27691" y2="30325"/>
                        <a14:foregroundMark x1="27691" y1="30325" x2="28504" y2="30325"/>
                        <a14:foregroundMark x1="39540" y1="46931" x2="38727" y2="47744"/>
                        <a14:foregroundMark x1="11307" y1="29152" x2="6026" y2="28159"/>
                        <a14:foregroundMark x1="10697" y1="59567" x2="6229" y2="58484"/>
                        <a14:foregroundMark x1="8802" y1="57581" x2="6974" y2="57942"/>
                        <a14:foregroundMark x1="8260" y1="58032" x2="7448" y2="59386"/>
                        <a14:foregroundMark x1="6093" y1="59477" x2="6093" y2="59477"/>
                        <a14:foregroundMark x1="6703" y1="59838" x2="6703" y2="59838"/>
                        <a14:foregroundMark x1="6500" y1="58032" x2="6500" y2="58032"/>
                        <a14:foregroundMark x1="5890" y1="57671" x2="5890" y2="57671"/>
                        <a14:foregroundMark x1="7448" y1="57671" x2="6635" y2="59928"/>
                        <a14:foregroundMark x1="7041" y1="60108" x2="6026" y2="60018"/>
                        <a14:foregroundMark x1="6703" y1="60108" x2="9343" y2="60469"/>
                        <a14:foregroundMark x1="23358" y1="60921" x2="25660" y2="60740"/>
                        <a14:foregroundMark x1="16452" y1="51173" x2="15775" y2="50812"/>
                        <a14:foregroundMark x1="19364" y1="50271" x2="15572" y2="50451"/>
                        <a14:foregroundMark x1="19838" y1="49910" x2="17129" y2="49458"/>
                        <a14:foregroundMark x1="35139" y1="48917" x2="35197" y2="48919"/>
                        <a14:foregroundMark x1="29194" y1="48487" x2="26473" y2="47924"/>
                        <a14:foregroundMark x1="26608" y1="48195" x2="26676" y2="48827"/>
                        <a14:foregroundMark x1="31432" y1="48666" x2="34056" y2="49549"/>
                        <a14:foregroundMark x1="26811" y1="47112" x2="31026" y2="48530"/>
                        <a14:foregroundMark x1="26473" y1="47292" x2="31878" y2="49883"/>
                        <a14:foregroundMark x1="29527" y1="49218" x2="26540" y2="48285"/>
                        <a14:foregroundMark x1="27285" y1="43953" x2="26879" y2="41877"/>
                        <a14:foregroundMark x1="28571" y1="40253" x2="35410" y2="40072"/>
                        <a14:foregroundMark x1="31821" y1="38989" x2="31415" y2="38809"/>
                        <a14:foregroundMark x1="31415" y1="38809" x2="30332" y2="38809"/>
                        <a14:foregroundMark x1="11239" y1="10108" x2="13879" y2="10199"/>
                        <a14:foregroundMark x1="25592" y1="76534" x2="26473" y2="87726"/>
                        <a14:foregroundMark x1="26473" y1="87726" x2="25525" y2="75722"/>
                        <a14:foregroundMark x1="25525" y1="75722" x2="25389" y2="75632"/>
                        <a14:foregroundMark x1="24171" y1="75722" x2="24509" y2="87365"/>
                        <a14:foregroundMark x1="24509" y1="87365" x2="24848" y2="76534"/>
                        <a14:foregroundMark x1="24848" y1="76534" x2="24712" y2="81408"/>
                        <a14:foregroundMark x1="23900" y1="79603" x2="24306" y2="87094"/>
                        <a14:foregroundMark x1="89777" y1="69946" x2="90386" y2="81227"/>
                        <a14:foregroundMark x1="90386" y1="81227" x2="90115" y2="82401"/>
                        <a14:foregroundMark x1="93500" y1="74819" x2="93771" y2="77256"/>
                        <a14:backgroundMark x1="81787" y1="89531" x2="75288" y2="82852"/>
                        <a14:backgroundMark x1="75288" y1="82852" x2="58632" y2="80235"/>
                        <a14:backgroundMark x1="58632" y1="80235" x2="82058" y2="89801"/>
                        <a14:backgroundMark x1="43805" y1="35740" x2="40149" y2="38809"/>
                        <a14:backgroundMark x1="39878" y1="39440" x2="39878" y2="39440"/>
                        <a14:backgroundMark x1="27150" y1="65433" x2="24712" y2="67329"/>
                        <a14:backgroundMark x1="16588" y1="65884" x2="16588" y2="65884"/>
                        <a14:backgroundMark x1="15572" y1="63267" x2="15572" y2="66155"/>
                        <a14:backgroundMark x1="12187" y1="69675" x2="12932" y2="70668"/>
                        <a14:backgroundMark x1="33920" y1="52617" x2="34868" y2="52617"/>
                        <a14:backgroundMark x1="33920" y1="51444" x2="35410" y2="51264"/>
                        <a14:backgroundMark x1="36087" y1="50903" x2="32092" y2="50361"/>
                        <a14:backgroundMark x1="31821" y1="50271" x2="29926" y2="50090"/>
                        <a14:backgroundMark x1="38592" y1="53249" x2="38253" y2="53610"/>
                        <a14:backgroundMark x1="19364" y1="63899" x2="19634" y2="64440"/>
                        <a14:backgroundMark x1="19770" y1="65614" x2="19364" y2="66606"/>
                        <a14:backgroundMark x1="19296" y1="67329" x2="19160" y2="67690"/>
                        <a14:backgroundMark x1="12322" y1="61282" x2="12322" y2="61282"/>
                        <a14:backgroundMark x1="14963" y1="53700" x2="14963" y2="53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72" y="1600200"/>
            <a:ext cx="6033255" cy="4525963"/>
          </a:xfrm>
        </p:spPr>
      </p:pic>
    </p:spTree>
    <p:extLst>
      <p:ext uri="{BB962C8B-B14F-4D97-AF65-F5344CB8AC3E}">
        <p14:creationId xmlns:p14="http://schemas.microsoft.com/office/powerpoint/2010/main" val="91286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舊機台機構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89DE33F-B6C8-43CB-B0B4-26CD6C8FC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72" y="1600200"/>
            <a:ext cx="6033255" cy="4525963"/>
          </a:xfrm>
        </p:spPr>
      </p:pic>
    </p:spTree>
    <p:extLst>
      <p:ext uri="{BB962C8B-B14F-4D97-AF65-F5344CB8AC3E}">
        <p14:creationId xmlns:p14="http://schemas.microsoft.com/office/powerpoint/2010/main" val="229027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器材整理－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SENSOR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616515"/>
              </p:ext>
            </p:extLst>
          </p:nvPr>
        </p:nvGraphicFramePr>
        <p:xfrm>
          <a:off x="457200" y="1600200"/>
          <a:ext cx="8229600" cy="47811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236">
                <a:tc>
                  <a:txBody>
                    <a:bodyPr/>
                    <a:lstStyle/>
                    <a:p>
                      <a:r>
                        <a:rPr lang="zh-TW" altLang="en-US" dirty="0"/>
                        <a:t>零件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36">
                <a:tc>
                  <a:txBody>
                    <a:bodyPr/>
                    <a:lstStyle/>
                    <a:p>
                      <a:r>
                        <a:rPr lang="en-US" altLang="zh-TW" dirty="0"/>
                        <a:t>Large Servo Motor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for</a:t>
                      </a:r>
                      <a:r>
                        <a:rPr lang="en-US" altLang="zh-TW" baseline="0" dirty="0"/>
                        <a:t> EV3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236">
                <a:tc>
                  <a:txBody>
                    <a:bodyPr/>
                    <a:lstStyle/>
                    <a:p>
                      <a:r>
                        <a:rPr lang="en-US" altLang="zh-TW" dirty="0"/>
                        <a:t>Large Servo Motor for NXT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236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effectLst/>
                        </a:rPr>
                        <a:t>Medium Servo Motor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2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effectLst/>
                        </a:rPr>
                        <a:t>Color Sensor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236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effectLst/>
                        </a:rPr>
                        <a:t>Light Sensor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236">
                <a:tc>
                  <a:txBody>
                    <a:bodyPr/>
                    <a:lstStyle/>
                    <a:p>
                      <a:r>
                        <a:rPr lang="en-US" altLang="zh-TW" dirty="0"/>
                        <a:t>Ultrasonic Sensor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1236">
                <a:tc>
                  <a:txBody>
                    <a:bodyPr/>
                    <a:lstStyle/>
                    <a:p>
                      <a:r>
                        <a:rPr lang="en-US" altLang="zh-TW" dirty="0"/>
                        <a:t>Touch Sensor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1236">
                <a:tc>
                  <a:txBody>
                    <a:bodyPr/>
                    <a:lstStyle/>
                    <a:p>
                      <a:r>
                        <a:rPr lang="en-US" altLang="zh-TW" dirty="0"/>
                        <a:t>Gyro Sensor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347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舊機台機構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F28DFED-0238-46A7-9FED-97C2AB186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8" b="89982" l="5755" r="96479">
                        <a14:foregroundMark x1="9614" y1="73014" x2="9614" y2="77527"/>
                        <a14:foregroundMark x1="5755" y1="47473" x2="7448" y2="44043"/>
                        <a14:foregroundMark x1="41300" y1="22022" x2="46784" y2="19765"/>
                        <a14:foregroundMark x1="79485" y1="75090" x2="79350" y2="82852"/>
                        <a14:foregroundMark x1="80501" y1="72834" x2="80230" y2="84116"/>
                        <a14:foregroundMark x1="85579" y1="63538" x2="85714" y2="65614"/>
                        <a14:foregroundMark x1="85795" y1="69495" x2="87001" y2="71661"/>
                        <a14:foregroundMark x1="82428" y1="63448" x2="82953" y2="64391"/>
                        <a14:foregroundMark x1="82126" y1="62906" x2="82428" y2="63448"/>
                        <a14:foregroundMark x1="87001" y1="71661" x2="87475" y2="71570"/>
                        <a14:foregroundMark x1="93297" y1="62004" x2="92502" y2="66065"/>
                        <a14:foregroundMark x1="90729" y1="72462" x2="88829" y2="72744"/>
                        <a14:foregroundMark x1="88885" y1="68141" x2="88896" y2="69765"/>
                        <a14:foregroundMark x1="88877" y1="66968" x2="88885" y2="68141"/>
                        <a14:foregroundMark x1="88829" y1="59928" x2="88877" y2="66968"/>
                        <a14:foregroundMark x1="78876" y1="23105" x2="78605" y2="19856"/>
                        <a14:foregroundMark x1="75355" y1="30505" x2="72850" y2="30325"/>
                        <a14:foregroundMark x1="72850" y1="30325" x2="72444" y2="30325"/>
                        <a14:foregroundMark x1="78334" y1="26805" x2="74949" y2="27437"/>
                        <a14:foregroundMark x1="90792" y1="26625" x2="93433" y2="26444"/>
                        <a14:foregroundMark x1="89303" y1="21931" x2="89438" y2="19314"/>
                        <a14:foregroundMark x1="74949" y1="40975" x2="74949" y2="40975"/>
                        <a14:foregroundMark x1="41368" y1="45848" x2="45972" y2="43321"/>
                        <a14:foregroundMark x1="45972" y1="43321" x2="40623" y2="45758"/>
                        <a14:foregroundMark x1="41165" y1="45758" x2="42519" y2="43953"/>
                        <a14:foregroundMark x1="42519" y1="43953" x2="42519" y2="43953"/>
                        <a14:foregroundMark x1="42519" y1="43953" x2="42519" y2="43953"/>
                        <a14:foregroundMark x1="42519" y1="43953" x2="39336" y2="47022"/>
                        <a14:foregroundMark x1="42045" y1="44043" x2="44821" y2="41516"/>
                        <a14:foregroundMark x1="51320" y1="53791" x2="57007" y2="57220"/>
                        <a14:foregroundMark x1="75423" y1="56769" x2="83615" y2="56679"/>
                        <a14:foregroundMark x1="83074" y1="43231" x2="83480" y2="47112"/>
                        <a14:foregroundMark x1="82803" y1="41516" x2="85376" y2="42148"/>
                        <a14:foregroundMark x1="82803" y1="41787" x2="82261" y2="36191"/>
                        <a14:foregroundMark x1="89438" y1="55144" x2="89438" y2="55144"/>
                        <a14:foregroundMark x1="90589" y1="55325" x2="90589" y2="55325"/>
                        <a14:foregroundMark x1="93297" y1="55325" x2="93297" y2="55325"/>
                        <a14:foregroundMark x1="94990" y1="55144" x2="94990" y2="55144"/>
                        <a14:foregroundMark x1="96479" y1="55144" x2="96479" y2="55144"/>
                        <a14:foregroundMark x1="95531" y1="54422" x2="95531" y2="54422"/>
                        <a14:foregroundMark x1="96412" y1="55686" x2="96412" y2="55686"/>
                        <a14:backgroundMark x1="91808" y1="66426" x2="91198" y2="69765"/>
                        <a14:backgroundMark x1="92282" y1="66065" x2="92282" y2="66968"/>
                        <a14:backgroundMark x1="92485" y1="65704" x2="92485" y2="65975"/>
                        <a14:backgroundMark x1="91063" y1="70217" x2="89777" y2="71029"/>
                        <a14:backgroundMark x1="92214" y1="69404" x2="91469" y2="70307"/>
                        <a14:backgroundMark x1="91875" y1="70307" x2="91401" y2="70668"/>
                        <a14:backgroundMark x1="87271" y1="63448" x2="87422" y2="64743"/>
                        <a14:backgroundMark x1="84496" y1="66065" x2="84496" y2="66065"/>
                        <a14:backgroundMark x1="83954" y1="63448" x2="83954" y2="63448"/>
                        <a14:backgroundMark x1="84428" y1="67148" x2="84428" y2="67148"/>
                        <a14:backgroundMark x1="87745" y1="68141" x2="87745" y2="68141"/>
                        <a14:backgroundMark x1="87745" y1="68141" x2="87745" y2="68141"/>
                        <a14:backgroundMark x1="88016" y1="66968" x2="88016" y2="66968"/>
                        <a14:backgroundMark x1="88016" y1="68412" x2="88016" y2="68412"/>
                        <a14:backgroundMark x1="84563" y1="68321" x2="84563" y2="68321"/>
                        <a14:backgroundMark x1="85376" y1="69495" x2="85376" y2="69495"/>
                        <a14:backgroundMark x1="83548" y1="65704" x2="83548" y2="65704"/>
                        <a14:backgroundMark x1="84563" y1="67509" x2="84563" y2="67509"/>
                        <a14:backgroundMark x1="84292" y1="66877" x2="84292" y2="66877"/>
                        <a14:backgroundMark x1="84022" y1="66516" x2="84157" y2="67419"/>
                        <a14:backgroundMark x1="85173" y1="68592" x2="84970" y2="68141"/>
                        <a14:backgroundMark x1="85308" y1="69585" x2="85240" y2="69224"/>
                        <a14:backgroundMark x1="83819" y1="66968" x2="83615" y2="65523"/>
                        <a14:backgroundMark x1="83683" y1="64621" x2="83819" y2="65162"/>
                        <a14:backgroundMark x1="83277" y1="64260" x2="83615" y2="65704"/>
                        <a14:backgroundMark x1="83819" y1="66155" x2="83819" y2="66155"/>
                        <a14:backgroundMark x1="83819" y1="65433" x2="83954" y2="65704"/>
                        <a14:backgroundMark x1="83954" y1="65704" x2="83412" y2="64350"/>
                        <a14:backgroundMark x1="83209" y1="64260" x2="82938" y2="63177"/>
                        <a14:backgroundMark x1="84970" y1="68412" x2="85579" y2="69585"/>
                        <a14:backgroundMark x1="58362" y1="34206" x2="60257" y2="35289"/>
                        <a14:backgroundMark x1="64252" y1="69675" x2="67366" y2="81769"/>
                        <a14:backgroundMark x1="67366" y1="81769" x2="62356" y2="88448"/>
                        <a14:backgroundMark x1="43737" y1="82130" x2="26202" y2="83845"/>
                        <a14:backgroundMark x1="26202" y1="83845" x2="24915" y2="86372"/>
                        <a14:backgroundMark x1="22613" y1="88357" x2="34191" y2="81859"/>
                        <a14:backgroundMark x1="34191" y1="81859" x2="42586" y2="82852"/>
                        <a14:backgroundMark x1="28910" y1="81408" x2="23290" y2="86552"/>
                        <a14:backgroundMark x1="26066" y1="81679" x2="28707" y2="81679"/>
                        <a14:backgroundMark x1="26676" y1="81047" x2="32227" y2="82040"/>
                        <a14:backgroundMark x1="39201" y1="79152" x2="46581" y2="79603"/>
                        <a14:backgroundMark x1="31009" y1="39440" x2="35071" y2="43502"/>
                        <a14:backgroundMark x1="83954" y1="19404" x2="83954" y2="194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72" y="1600200"/>
            <a:ext cx="6033255" cy="4525963"/>
          </a:xfrm>
        </p:spPr>
      </p:pic>
    </p:spTree>
    <p:extLst>
      <p:ext uri="{BB962C8B-B14F-4D97-AF65-F5344CB8AC3E}">
        <p14:creationId xmlns:p14="http://schemas.microsoft.com/office/powerpoint/2010/main" val="3976050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舊機台機構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6D40A1F-C989-469E-8914-6E539CE0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8" b="89982" l="4672" r="96073">
                        <a14:foregroundMark x1="8937" y1="51173" x2="4672" y2="54242"/>
                        <a14:foregroundMark x1="79282" y1="38087" x2="93703" y2="38718"/>
                        <a14:foregroundMark x1="89303" y1="40884" x2="90657" y2="47292"/>
                        <a14:foregroundMark x1="90657" y1="49188" x2="95464" y2="49458"/>
                        <a14:foregroundMark x1="17671" y1="35830" x2="18145" y2="42780"/>
                        <a14:foregroundMark x1="18077" y1="61823" x2="17671" y2="66968"/>
                        <a14:foregroundMark x1="69059" y1="57671" x2="85985" y2="56769"/>
                        <a14:foregroundMark x1="74475" y1="60018" x2="74475" y2="60018"/>
                        <a14:foregroundMark x1="74069" y1="59025" x2="74069" y2="59025"/>
                        <a14:foregroundMark x1="84225" y1="58484" x2="84225" y2="58484"/>
                        <a14:foregroundMark x1="82871" y1="58213" x2="82871" y2="58213"/>
                        <a14:foregroundMark x1="85579" y1="58484" x2="85579" y2="58484"/>
                        <a14:foregroundMark x1="86391" y1="58303" x2="86391" y2="58303"/>
                        <a14:foregroundMark x1="84902" y1="58213" x2="84902" y2="58213"/>
                        <a14:foregroundMark x1="85105" y1="58574" x2="85105" y2="58574"/>
                        <a14:foregroundMark x1="86053" y1="50722" x2="86053" y2="50722"/>
                        <a14:foregroundMark x1="87068" y1="50722" x2="87068" y2="50722"/>
                        <a14:foregroundMark x1="87068" y1="50722" x2="89438" y2="50722"/>
                        <a14:foregroundMark x1="89777" y1="50722" x2="92620" y2="50181"/>
                        <a14:foregroundMark x1="93026" y1="50632" x2="95058" y2="50722"/>
                        <a14:foregroundMark x1="93636" y1="48375" x2="96073" y2="48375"/>
                        <a14:foregroundMark x1="84563" y1="46931" x2="85714" y2="45578"/>
                        <a14:foregroundMark x1="84699" y1="32762" x2="87136" y2="30776"/>
                        <a14:foregroundMark x1="88084" y1="30596" x2="90995" y2="29332"/>
                        <a14:foregroundMark x1="72106" y1="39440" x2="75829" y2="39531"/>
                        <a14:foregroundMark x1="72173" y1="40704" x2="74882" y2="41155"/>
                        <a14:foregroundMark x1="78267" y1="37726" x2="82194" y2="35560"/>
                        <a14:foregroundMark x1="77657" y1="35830" x2="82803" y2="35560"/>
                        <a14:foregroundMark x1="78064" y1="35740" x2="82464" y2="35560"/>
                        <a14:foregroundMark x1="91334" y1="29242" x2="94719" y2="28610"/>
                        <a14:foregroundMark x1="82464" y1="43231" x2="82397" y2="41065"/>
                        <a14:foregroundMark x1="83142" y1="41877" x2="83142" y2="41877"/>
                        <a14:backgroundMark x1="84292" y1="42058" x2="84292" y2="42058"/>
                        <a14:backgroundMark x1="85443" y1="42329" x2="85443" y2="42329"/>
                        <a14:backgroundMark x1="87475" y1="46661" x2="87475" y2="46661"/>
                        <a14:backgroundMark x1="87475" y1="46661" x2="87475" y2="46661"/>
                        <a14:backgroundMark x1="93568" y1="44946" x2="93568" y2="44946"/>
                        <a14:backgroundMark x1="93568" y1="44946" x2="94448" y2="44134"/>
                        <a14:backgroundMark x1="84970" y1="42599" x2="86053" y2="42329"/>
                        <a14:backgroundMark x1="87813" y1="46751" x2="86933" y2="46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72" y="1600200"/>
            <a:ext cx="6033255" cy="4525963"/>
          </a:xfrm>
        </p:spPr>
      </p:pic>
    </p:spTree>
    <p:extLst>
      <p:ext uri="{BB962C8B-B14F-4D97-AF65-F5344CB8AC3E}">
        <p14:creationId xmlns:p14="http://schemas.microsoft.com/office/powerpoint/2010/main" val="30115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舊機台機構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E67B673-5207-4F5D-9EDD-98C98F921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1" b="89980" l="9928" r="89982">
                        <a14:foregroundMark x1="10289" y1="23494" x2="15884" y2="26066"/>
                        <a14:foregroundMark x1="88628" y1="19973" x2="86823" y2="22681"/>
                        <a14:foregroundMark x1="13718" y1="22275" x2="18538" y2="23023"/>
                        <a14:foregroundMark x1="24549" y1="57007" x2="21480" y2="68923"/>
                        <a14:foregroundMark x1="18231" y1="69194" x2="22834" y2="57549"/>
                        <a14:foregroundMark x1="22834" y1="57549" x2="25000" y2="55450"/>
                        <a14:foregroundMark x1="22022" y1="56940" x2="22202" y2="58768"/>
                        <a14:foregroundMark x1="89892" y1="37915" x2="89892" y2="49154"/>
                        <a14:foregroundMark x1="89892" y1="49154" x2="89350" y2="50711"/>
                        <a14:foregroundMark x1="82040" y1="21869" x2="85379" y2="18077"/>
                        <a14:foregroundMark x1="83484" y1="18754" x2="81859" y2="22546"/>
                        <a14:foregroundMark x1="84386" y1="18619" x2="82040" y2="23290"/>
                        <a14:foregroundMark x1="48646" y1="15843" x2="67238" y2="16791"/>
                        <a14:foregroundMark x1="67238" y1="16791" x2="67599" y2="16791"/>
                        <a14:foregroundMark x1="55144" y1="20447" x2="55866" y2="32363"/>
                        <a14:foregroundMark x1="59386" y1="25863" x2="58484" y2="30535"/>
                        <a14:foregroundMark x1="30235" y1="31754" x2="45307" y2="31889"/>
                        <a14:foregroundMark x1="45307" y1="31889" x2="70848" y2="31483"/>
                        <a14:foregroundMark x1="61191" y1="30806" x2="70668" y2="31077"/>
                        <a14:foregroundMark x1="62545" y1="30535" x2="62545" y2="30535"/>
                        <a14:foregroundMark x1="62545" y1="30535" x2="65614" y2="30806"/>
                        <a14:foregroundMark x1="67419" y1="30535" x2="67419" y2="30535"/>
                        <a14:foregroundMark x1="67419" y1="30535" x2="67419" y2="30535"/>
                        <a14:foregroundMark x1="65975" y1="30332" x2="68773" y2="30603"/>
                        <a14:foregroundMark x1="69224" y1="30603" x2="67329" y2="30399"/>
                        <a14:foregroundMark x1="69314" y1="30467" x2="71661" y2="31212"/>
                        <a14:foregroundMark x1="70126" y1="30738" x2="68051" y2="30129"/>
                        <a14:foregroundMark x1="39531" y1="30873" x2="47473" y2="30941"/>
                        <a14:foregroundMark x1="30596" y1="31077" x2="31859" y2="31077"/>
                        <a14:foregroundMark x1="50722" y1="14760" x2="62726" y2="14624"/>
                        <a14:foregroundMark x1="55235" y1="15437" x2="55866" y2="13744"/>
                        <a14:foregroundMark x1="54332" y1="14557" x2="50181" y2="14421"/>
                        <a14:foregroundMark x1="61643" y1="14557" x2="62635" y2="12119"/>
                        <a14:foregroundMark x1="49819" y1="14015" x2="42870" y2="23223"/>
                        <a14:foregroundMark x1="42870" y1="23223" x2="45848" y2="20041"/>
                        <a14:foregroundMark x1="42599" y1="11984" x2="41065" y2="18822"/>
                        <a14:foregroundMark x1="41065" y1="18822" x2="42148" y2="10968"/>
                        <a14:foregroundMark x1="83845" y1="19431" x2="86101" y2="17400"/>
                        <a14:foregroundMark x1="84477" y1="18009" x2="88989" y2="16994"/>
                        <a14:foregroundMark x1="70217" y1="4604" x2="69043" y2="13270"/>
                        <a14:foregroundMark x1="69224" y1="12661" x2="68592" y2="18619"/>
                        <a14:foregroundMark x1="68863" y1="17332" x2="68051" y2="23358"/>
                        <a14:foregroundMark x1="83505" y1="8808" x2="85740" y2="9005"/>
                        <a14:foregroundMark x1="70397" y1="7651" x2="76313" y2="8173"/>
                        <a14:foregroundMark x1="85740" y1="9005" x2="85921" y2="9614"/>
                        <a14:foregroundMark x1="82017" y1="11609" x2="79693" y2="12796"/>
                        <a14:foregroundMark x1="85921" y1="9614" x2="83652" y2="10773"/>
                        <a14:foregroundMark x1="75891" y1="17386" x2="72834" y2="18754"/>
                        <a14:foregroundMark x1="83123" y1="14150" x2="82158" y2="14582"/>
                        <a14:foregroundMark x1="48014" y1="12796" x2="43953" y2="5484"/>
                        <a14:foregroundMark x1="44314" y1="5010" x2="42148" y2="7651"/>
                        <a14:foregroundMark x1="43051" y1="5687" x2="44134" y2="5823"/>
                        <a14:foregroundMark x1="42780" y1="6500" x2="42780" y2="6500"/>
                        <a14:foregroundMark x1="42780" y1="6500" x2="43592" y2="5281"/>
                        <a14:foregroundMark x1="69585" y1="6635" x2="70397" y2="4401"/>
                        <a14:foregroundMark x1="70397" y1="4401" x2="70397" y2="4401"/>
                        <a14:foregroundMark x1="70397" y1="4401" x2="70397" y2="4401"/>
                        <a14:foregroundMark x1="70578" y1="4739" x2="70397" y2="6026"/>
                        <a14:foregroundMark x1="41516" y1="13270" x2="44224" y2="7989"/>
                        <a14:foregroundMark x1="39531" y1="7921" x2="36552" y2="7786"/>
                        <a14:foregroundMark x1="36552" y1="7786" x2="31408" y2="8734"/>
                        <a14:foregroundMark x1="31408" y1="8734" x2="28610" y2="10630"/>
                        <a14:foregroundMark x1="28610" y1="10630" x2="31498" y2="13270"/>
                        <a14:foregroundMark x1="40433" y1="18416" x2="36643" y2="18145"/>
                        <a14:foregroundMark x1="41697" y1="16588" x2="40975" y2="17062"/>
                        <a14:foregroundMark x1="40253" y1="17062" x2="40253" y2="17062"/>
                        <a14:foregroundMark x1="41336" y1="15843" x2="41336" y2="15843"/>
                        <a14:foregroundMark x1="24097" y1="77657" x2="32942" y2="81178"/>
                        <a14:foregroundMark x1="32310" y1="81246" x2="32220" y2="82126"/>
                        <a14:foregroundMark x1="65523" y1="84970" x2="65884" y2="79012"/>
                        <a14:foregroundMark x1="69043" y1="80907" x2="73285" y2="81652"/>
                        <a14:foregroundMark x1="72473" y1="82058" x2="72292" y2="82261"/>
                        <a14:foregroundMark x1="86462" y1="81043" x2="88989" y2="80840"/>
                        <a14:foregroundMark x1="10108" y1="38524" x2="10560" y2="49831"/>
                        <a14:foregroundMark x1="10560" y1="49831" x2="11101" y2="50508"/>
                        <a14:foregroundMark x1="51444" y1="21666" x2="50451" y2="30061"/>
                        <a14:foregroundMark x1="50451" y1="30061" x2="50451" y2="30399"/>
                        <a14:foregroundMark x1="10921" y1="20041" x2="14170" y2="21666"/>
                        <a14:foregroundMark x1="14170" y1="21666" x2="14801" y2="21666"/>
                        <a14:foregroundMark x1="16155" y1="21462" x2="18321" y2="22613"/>
                        <a14:foregroundMark x1="17329" y1="21733" x2="18321" y2="22275"/>
                        <a14:foregroundMark x1="18321" y1="22275" x2="18703" y2="22533"/>
                        <a14:foregroundMark x1="20036" y1="23629" x2="19964" y2="23010"/>
                        <a14:foregroundMark x1="18525" y1="22609" x2="17599" y2="22004"/>
                        <a14:foregroundMark x1="20397" y1="23832" x2="19464" y2="23223"/>
                        <a14:foregroundMark x1="18953" y1="22410" x2="17329" y2="22004"/>
                        <a14:foregroundMark x1="18031" y1="21774" x2="17599" y2="21666"/>
                        <a14:foregroundMark x1="17599" y1="21666" x2="15072" y2="20785"/>
                        <a14:foregroundMark x1="16155" y1="20785" x2="16877" y2="21192"/>
                        <a14:foregroundMark x1="16968" y1="21192" x2="17960" y2="21598"/>
                        <a14:foregroundMark x1="18080" y1="21655" x2="18953" y2="22072"/>
                        <a14:foregroundMark x1="58394" y1="23629" x2="58394" y2="23155"/>
                        <a14:foregroundMark x1="58394" y1="23155" x2="58484" y2="22343"/>
                        <a14:foregroundMark x1="58484" y1="22343" x2="58394" y2="22004"/>
                        <a14:foregroundMark x1="37545" y1="31077" x2="36462" y2="31077"/>
                        <a14:foregroundMark x1="36462" y1="31077" x2="34386" y2="31009"/>
                        <a14:foregroundMark x1="34386" y1="31009" x2="29964" y2="31009"/>
                        <a14:foregroundMark x1="42599" y1="23290" x2="42599" y2="23561"/>
                        <a14:foregroundMark x1="42599" y1="23561" x2="42599" y2="23764"/>
                        <a14:foregroundMark x1="43051" y1="22884" x2="43051" y2="23426"/>
                        <a14:foregroundMark x1="43051" y1="23426" x2="43051" y2="23968"/>
                        <a14:foregroundMark x1="42238" y1="23020" x2="42238" y2="23155"/>
                        <a14:foregroundMark x1="67870" y1="21936" x2="67870" y2="23426"/>
                        <a14:foregroundMark x1="67870" y1="23426" x2="67960" y2="24103"/>
                        <a14:foregroundMark x1="68863" y1="21869" x2="68773" y2="23968"/>
                        <a14:foregroundMark x1="69314" y1="20311" x2="69314" y2="21056"/>
                        <a14:foregroundMark x1="69314" y1="21056" x2="69224" y2="22410"/>
                        <a14:foregroundMark x1="69224" y1="22410" x2="69043" y2="24171"/>
                        <a14:backgroundMark x1="20848" y1="19838" x2="19946" y2="22004"/>
                        <a14:backgroundMark x1="19946" y1="22004" x2="20578" y2="22749"/>
                        <a14:backgroundMark x1="20578" y1="22749" x2="19043" y2="21124"/>
                        <a14:backgroundMark x1="73827" y1="10291" x2="77978" y2="10630"/>
                        <a14:backgroundMark x1="80596" y1="9953" x2="81047" y2="10427"/>
                        <a14:backgroundMark x1="81679" y1="9343" x2="82401" y2="10156"/>
                        <a14:backgroundMark x1="78881" y1="8734" x2="80054" y2="8734"/>
                        <a14:backgroundMark x1="80054" y1="8734" x2="83664" y2="10765"/>
                        <a14:backgroundMark x1="83664" y1="10765" x2="81949" y2="11442"/>
                        <a14:backgroundMark x1="79332" y1="8192" x2="76895" y2="8734"/>
                        <a14:backgroundMark x1="74729" y1="15301" x2="71300" y2="15843"/>
                        <a14:backgroundMark x1="71300" y1="15843" x2="78700" y2="15911"/>
                        <a14:backgroundMark x1="78700" y1="15911" x2="82040" y2="14760"/>
                        <a14:backgroundMark x1="77347" y1="16588" x2="75542" y2="17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81" y="1600200"/>
            <a:ext cx="3395238" cy="4525963"/>
          </a:xfrm>
        </p:spPr>
      </p:pic>
    </p:spTree>
    <p:extLst>
      <p:ext uri="{BB962C8B-B14F-4D97-AF65-F5344CB8AC3E}">
        <p14:creationId xmlns:p14="http://schemas.microsoft.com/office/powerpoint/2010/main" val="290834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會議內容－改進項目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2CDC80-B044-4FE6-A7FE-CA0B4BAFF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會議內容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按照雲端的說明重新組裝基本底盤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Day1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關卡是否過少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更動版本都必須記錄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簡報需放入所有圖片，不要從外面開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心裡有鬼程式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參數調教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2021-5-5-1meeting">
            <a:hlinkClick r:id="" action="ppaction://media"/>
            <a:extLst>
              <a:ext uri="{FF2B5EF4-FFF2-40B4-BE49-F238E27FC236}">
                <a16:creationId xmlns:a16="http://schemas.microsoft.com/office/drawing/2014/main" id="{B5624213-5CA9-4EEA-A21C-4EFFDF234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3118" y="58824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9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基本機構組裝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B0FD2C-172F-4BB3-97BC-E254BE39A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3" y="846138"/>
            <a:ext cx="14343526" cy="6858000"/>
          </a:xfrm>
        </p:spPr>
      </p:pic>
    </p:spTree>
    <p:extLst>
      <p:ext uri="{BB962C8B-B14F-4D97-AF65-F5344CB8AC3E}">
        <p14:creationId xmlns:p14="http://schemas.microsoft.com/office/powerpoint/2010/main" val="40926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8BDB92D-9354-4BA6-B265-B7494A954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0260" y1="49237" x2="20260" y2="49237"/>
                        <a14:backgroundMark x1="19688" y1="60458" x2="32604" y2="80937"/>
                        <a14:backgroundMark x1="78281" y1="72985" x2="75156" y2="48039"/>
                        <a14:backgroundMark x1="75156" y1="48257" x2="75156" y2="48257"/>
                        <a14:backgroundMark x1="33073" y1="60784" x2="20208" y2="39869"/>
                        <a14:backgroundMark x1="20208" y1="39869" x2="19688" y2="39869"/>
                        <a14:backgroundMark x1="50104" y1="48911" x2="50208" y2="49673"/>
                        <a14:backgroundMark x1="50208" y1="53595" x2="50208" y2="53595"/>
                        <a14:backgroundMark x1="49740" y1="53595" x2="49740" y2="53595"/>
                        <a14:backgroundMark x1="54844" y1="44771" x2="54844" y2="44771"/>
                        <a14:backgroundMark x1="54583" y1="44336" x2="54688" y2="44009"/>
                        <a14:backgroundMark x1="55052" y1="44444" x2="55052" y2="45098"/>
                        <a14:backgroundMark x1="45417" y1="44336" x2="45104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0277" y="846138"/>
            <a:ext cx="14344554" cy="6858489"/>
          </a:xfrm>
        </p:spPr>
      </p:pic>
    </p:spTree>
    <p:extLst>
      <p:ext uri="{BB962C8B-B14F-4D97-AF65-F5344CB8AC3E}">
        <p14:creationId xmlns:p14="http://schemas.microsoft.com/office/powerpoint/2010/main" val="86191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F177B8-167B-4AFF-BA3D-356906216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8021" y1="43355" x2="32813" y2="56645"/>
                        <a14:backgroundMark x1="46979" y1="47495" x2="50000" y2="47277"/>
                        <a14:backgroundMark x1="67188" y1="46187" x2="73438" y2="59477"/>
                        <a14:backgroundMark x1="53854" y1="49237" x2="53854" y2="49237"/>
                        <a14:backgroundMark x1="53854" y1="48802" x2="53750" y2="48039"/>
                        <a14:backgroundMark x1="53750" y1="45098" x2="53698" y2="477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5" y="846138"/>
            <a:ext cx="14343529" cy="6857999"/>
          </a:xfrm>
        </p:spPr>
      </p:pic>
    </p:spTree>
    <p:extLst>
      <p:ext uri="{BB962C8B-B14F-4D97-AF65-F5344CB8AC3E}">
        <p14:creationId xmlns:p14="http://schemas.microsoft.com/office/powerpoint/2010/main" val="395920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0BDD92B-2DD9-4D06-9874-A18B28A80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1406" y1="46078" x2="50938" y2="45969"/>
                        <a14:backgroundMark x1="50573" y1="46514" x2="49531" y2="46514"/>
                        <a14:backgroundMark x1="50104" y1="56863" x2="50000" y2="57843"/>
                        <a14:backgroundMark x1="54688" y1="45534" x2="55000" y2="46078"/>
                        <a14:backgroundMark x1="44896" y1="44989" x2="44844" y2="45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5" y="846138"/>
            <a:ext cx="14343529" cy="6857999"/>
          </a:xfrm>
        </p:spPr>
      </p:pic>
    </p:spTree>
    <p:extLst>
      <p:ext uri="{BB962C8B-B14F-4D97-AF65-F5344CB8AC3E}">
        <p14:creationId xmlns:p14="http://schemas.microsoft.com/office/powerpoint/2010/main" val="188205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A2D3096-7689-4957-B1D0-5E2FA1C9E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615" y1="28976" x2="84271" y2="43355"/>
                        <a14:backgroundMark x1="46406" y1="47059" x2="46510" y2="49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5" y="846138"/>
            <a:ext cx="14343529" cy="6857999"/>
          </a:xfrm>
        </p:spPr>
      </p:pic>
    </p:spTree>
    <p:extLst>
      <p:ext uri="{BB962C8B-B14F-4D97-AF65-F5344CB8AC3E}">
        <p14:creationId xmlns:p14="http://schemas.microsoft.com/office/powerpoint/2010/main" val="316262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47511FB-7E0B-4862-A6E5-E361F8810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0277" y="-489"/>
            <a:ext cx="14344554" cy="6858489"/>
          </a:xfrm>
        </p:spPr>
      </p:pic>
    </p:spTree>
    <p:extLst>
      <p:ext uri="{BB962C8B-B14F-4D97-AF65-F5344CB8AC3E}">
        <p14:creationId xmlns:p14="http://schemas.microsoft.com/office/powerpoint/2010/main" val="351197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基本機構組裝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1AC08C6-EAE9-43DF-9390-433AB61DE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65" y="0"/>
            <a:ext cx="14343529" cy="6857999"/>
          </a:xfrm>
        </p:spPr>
      </p:pic>
    </p:spTree>
    <p:extLst>
      <p:ext uri="{BB962C8B-B14F-4D97-AF65-F5344CB8AC3E}">
        <p14:creationId xmlns:p14="http://schemas.microsoft.com/office/powerpoint/2010/main" val="344841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169</Words>
  <Application>Microsoft Office PowerPoint</Application>
  <PresentationFormat>如螢幕大小 (4:3)</PresentationFormat>
  <Paragraphs>48</Paragraphs>
  <Slides>23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7" baseType="lpstr">
      <vt:lpstr>標楷體</vt:lpstr>
      <vt:lpstr>Arial</vt:lpstr>
      <vt:lpstr>Calibri</vt:lpstr>
      <vt:lpstr>Office 佈景主題</vt:lpstr>
      <vt:lpstr>LEGO CAMP第一周會議報告</vt:lpstr>
      <vt:lpstr>器材整理－SENSOR</vt:lpstr>
      <vt:lpstr>基本機構組裝</vt:lpstr>
      <vt:lpstr>基本機構組裝</vt:lpstr>
      <vt:lpstr>基本機構組裝</vt:lpstr>
      <vt:lpstr>基本機構組裝</vt:lpstr>
      <vt:lpstr>基本機構組裝</vt:lpstr>
      <vt:lpstr>基本機構組裝</vt:lpstr>
      <vt:lpstr>基本機構組裝</vt:lpstr>
      <vt:lpstr>心裡有鬼機構組裝</vt:lpstr>
      <vt:lpstr>心裡有鬼機構組裝</vt:lpstr>
      <vt:lpstr>心裡有鬼機構組裝</vt:lpstr>
      <vt:lpstr>心裡有鬼機構組裝</vt:lpstr>
      <vt:lpstr>心裡有鬼機構組裝</vt:lpstr>
      <vt:lpstr>心裡有鬼機構組裝</vt:lpstr>
      <vt:lpstr>心裡有鬼機構組裝</vt:lpstr>
      <vt:lpstr>舊機台機構</vt:lpstr>
      <vt:lpstr>舊機台機構</vt:lpstr>
      <vt:lpstr>舊機台機構</vt:lpstr>
      <vt:lpstr>舊機台機構</vt:lpstr>
      <vt:lpstr>舊機台機構</vt:lpstr>
      <vt:lpstr>舊機台機構</vt:lpstr>
      <vt:lpstr>會議內容－改進項目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CAMP第一周會議報告</dc:title>
  <dc:creator>user</dc:creator>
  <cp:lastModifiedBy>子珩 林</cp:lastModifiedBy>
  <cp:revision>14</cp:revision>
  <dcterms:created xsi:type="dcterms:W3CDTF">2021-05-03T15:25:38Z</dcterms:created>
  <dcterms:modified xsi:type="dcterms:W3CDTF">2021-05-05T10:42:33Z</dcterms:modified>
</cp:coreProperties>
</file>